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2" r:id="rId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00BC6-9B19-BD57-10AC-7B6A5D8358F8}" v="12" dt="2024-06-12T11:41:31.765"/>
    <p1510:client id="{A2B8C17E-3C7F-422F-9EF4-29F02EADF189}" v="3" dt="2024-06-12T08:4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880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7e950498ba60014abd6d93b2b792f9dd6f64e8b419b2c55d314a184d6c13b04f::" providerId="AD" clId="Web-{47900BC6-9B19-BD57-10AC-7B6A5D8358F8}"/>
    <pc:docChg chg="modSld">
      <pc:chgData name="Guest User" userId="S::urn:spo:anon#7e950498ba60014abd6d93b2b792f9dd6f64e8b419b2c55d314a184d6c13b04f::" providerId="AD" clId="Web-{47900BC6-9B19-BD57-10AC-7B6A5D8358F8}" dt="2024-06-12T11:41:31.765" v="9" actId="20577"/>
      <pc:docMkLst>
        <pc:docMk/>
      </pc:docMkLst>
      <pc:sldChg chg="modSp">
        <pc:chgData name="Guest User" userId="S::urn:spo:anon#7e950498ba60014abd6d93b2b792f9dd6f64e8b419b2c55d314a184d6c13b04f::" providerId="AD" clId="Web-{47900BC6-9B19-BD57-10AC-7B6A5D8358F8}" dt="2024-06-12T11:41:31.765" v="9" actId="20577"/>
        <pc:sldMkLst>
          <pc:docMk/>
          <pc:sldMk cId="1103506591" sldId="257"/>
        </pc:sldMkLst>
        <pc:spChg chg="mod">
          <ac:chgData name="Guest User" userId="S::urn:spo:anon#7e950498ba60014abd6d93b2b792f9dd6f64e8b419b2c55d314a184d6c13b04f::" providerId="AD" clId="Web-{47900BC6-9B19-BD57-10AC-7B6A5D8358F8}" dt="2024-06-12T11:41:31.765" v="9" actId="20577"/>
          <ac:spMkLst>
            <pc:docMk/>
            <pc:sldMk cId="1103506591" sldId="257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6/12/2024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6/12/2024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6/12/2024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" y="2266950"/>
            <a:ext cx="8472697" cy="18669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  <a:latin typeface="Arial"/>
                <a:cs typeface="Arial"/>
              </a:rPr>
              <a:t>Speaker</a:t>
            </a:r>
            <a:r>
              <a:rPr lang="cs-CZ" sz="1400" dirty="0">
                <a:solidFill>
                  <a:srgbClr val="19305C"/>
                </a:solidFill>
                <a:latin typeface="Arial"/>
                <a:cs typeface="Arial"/>
              </a:rPr>
              <a:t>‘s</a:t>
            </a:r>
            <a:r>
              <a:rPr lang="en-US" sz="1400" dirty="0">
                <a:solidFill>
                  <a:srgbClr val="19305C"/>
                </a:solidFill>
                <a:latin typeface="Arial"/>
                <a:cs typeface="Arial"/>
              </a:rPr>
              <a:t> </a:t>
            </a:r>
            <a:r>
              <a:rPr lang="cs-CZ" sz="1400" dirty="0">
                <a:solidFill>
                  <a:srgbClr val="19305C"/>
                </a:solidFill>
                <a:latin typeface="Arial"/>
                <a:cs typeface="Arial"/>
              </a:rPr>
              <a:t>Name</a:t>
            </a:r>
            <a:r>
              <a:rPr lang="en-US" sz="1400" dirty="0">
                <a:solidFill>
                  <a:srgbClr val="19305C"/>
                </a:solidFill>
                <a:latin typeface="Arial"/>
                <a:cs typeface="Arial"/>
              </a:rPr>
              <a:t>: Professor Zena Moore</a:t>
            </a: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  <a:latin typeface="Arial"/>
                <a:cs typeface="Arial"/>
              </a:rPr>
              <a:t>I have no financial interests or relationships to disclose regarding the subject matter of this presentation.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52ECDF7-D6E6-C39C-82B1-F977E87C9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21907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 to disclose with regard to the subject matter of this presentation: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Company Name: 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Type of Relationship: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5659E8F7-3E70-88CD-E77B-5B30EC013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6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9678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57351"/>
            <a:ext cx="9143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</a:t>
            </a:r>
            <a:r>
              <a:rPr lang="cs-CZ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Relationships</a:t>
            </a:r>
            <a:endParaRPr lang="en-US" sz="24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76200" y="2190750"/>
            <a:ext cx="8472697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Speaker</a:t>
            </a:r>
            <a:r>
              <a:rPr lang="cs-CZ" sz="1400" dirty="0">
                <a:solidFill>
                  <a:srgbClr val="19305C"/>
                </a:solidFill>
              </a:rPr>
              <a:t>‘s</a:t>
            </a:r>
            <a:r>
              <a:rPr lang="en-US" sz="1400" dirty="0">
                <a:solidFill>
                  <a:srgbClr val="19305C"/>
                </a:solidFill>
              </a:rPr>
              <a:t> </a:t>
            </a:r>
            <a:r>
              <a:rPr lang="cs-CZ" sz="1400" dirty="0">
                <a:solidFill>
                  <a:srgbClr val="19305C"/>
                </a:solidFill>
              </a:rPr>
              <a:t>n</a:t>
            </a:r>
            <a:r>
              <a:rPr lang="en-US" sz="1400" dirty="0" err="1">
                <a:solidFill>
                  <a:srgbClr val="19305C"/>
                </a:solidFill>
              </a:rPr>
              <a:t>ame</a:t>
            </a:r>
            <a:r>
              <a:rPr lang="en-US" sz="1400" dirty="0">
                <a:solidFill>
                  <a:srgbClr val="19305C"/>
                </a:solidFill>
              </a:rPr>
              <a:t>:</a:t>
            </a:r>
          </a:p>
          <a:p>
            <a:pPr marL="0" indent="0">
              <a:buNone/>
            </a:pPr>
            <a:endParaRPr lang="en-US" sz="14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9305C"/>
                </a:solidFill>
              </a:rPr>
              <a:t>I have the following financial interest or relationship(s) to disclose with regard to the subject matter of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Grant/research support: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Consultant: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Speakers Bureau: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Employment: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9305C"/>
                </a:solidFill>
              </a:rPr>
              <a:t>Other: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9C334ADA-9315-E185-2448-9EEDA678B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5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378</TotalTime>
  <Words>119</Words>
  <Application>Microsoft Office PowerPoint</Application>
  <PresentationFormat>On-screen Show (16:9)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Eva | Codan-Consulting</cp:lastModifiedBy>
  <cp:revision>53</cp:revision>
  <dcterms:created xsi:type="dcterms:W3CDTF">2012-04-13T14:33:19Z</dcterms:created>
  <dcterms:modified xsi:type="dcterms:W3CDTF">2024-06-12T11:41:35Z</dcterms:modified>
</cp:coreProperties>
</file>