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57" r:id="rId2"/>
    <p:sldId id="263" r:id="rId3"/>
    <p:sldId id="262" r:id="rId4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05C"/>
    <a:srgbClr val="000066"/>
    <a:srgbClr val="FF7C80"/>
    <a:srgbClr val="FF6D6D"/>
    <a:srgbClr val="000000"/>
    <a:srgbClr val="BDDEFF"/>
    <a:srgbClr val="99CCFF"/>
    <a:srgbClr val="003399"/>
    <a:srgbClr val="821904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6613B2-0AF7-4D06-A194-96D218F1FF66}" v="3" dt="2020-12-16T10:21:58.4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990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uzana | Codan-Consulting" userId="5fa55ed6-cb2d-47b4-986c-5a05d6315df5" providerId="ADAL" clId="{416613B2-0AF7-4D06-A194-96D218F1FF66}"/>
    <pc:docChg chg="undo custSel addSld delSld modSld">
      <pc:chgData name="Zuzana | Codan-Consulting" userId="5fa55ed6-cb2d-47b4-986c-5a05d6315df5" providerId="ADAL" clId="{416613B2-0AF7-4D06-A194-96D218F1FF66}" dt="2020-12-16T10:22:00.781" v="16" actId="1076"/>
      <pc:docMkLst>
        <pc:docMk/>
      </pc:docMkLst>
      <pc:sldChg chg="addSp delSp modSp mod">
        <pc:chgData name="Zuzana | Codan-Consulting" userId="5fa55ed6-cb2d-47b4-986c-5a05d6315df5" providerId="ADAL" clId="{416613B2-0AF7-4D06-A194-96D218F1FF66}" dt="2020-12-16T10:21:45.643" v="8" actId="27614"/>
        <pc:sldMkLst>
          <pc:docMk/>
          <pc:sldMk cId="1103506591" sldId="257"/>
        </pc:sldMkLst>
        <pc:picChg chg="del">
          <ac:chgData name="Zuzana | Codan-Consulting" userId="5fa55ed6-cb2d-47b4-986c-5a05d6315df5" providerId="ADAL" clId="{416613B2-0AF7-4D06-A194-96D218F1FF66}" dt="2020-12-16T10:18:56.669" v="1" actId="478"/>
          <ac:picMkLst>
            <pc:docMk/>
            <pc:sldMk cId="1103506591" sldId="257"/>
            <ac:picMk id="3" creationId="{00000000-0000-0000-0000-000000000000}"/>
          </ac:picMkLst>
        </pc:picChg>
        <pc:picChg chg="add mod">
          <ac:chgData name="Zuzana | Codan-Consulting" userId="5fa55ed6-cb2d-47b4-986c-5a05d6315df5" providerId="ADAL" clId="{416613B2-0AF7-4D06-A194-96D218F1FF66}" dt="2020-12-16T10:21:45.643" v="8" actId="27614"/>
          <ac:picMkLst>
            <pc:docMk/>
            <pc:sldMk cId="1103506591" sldId="257"/>
            <ac:picMk id="5" creationId="{CDE6676E-D829-4532-A36C-7FCC0392434E}"/>
          </ac:picMkLst>
        </pc:picChg>
      </pc:sldChg>
      <pc:sldChg chg="addSp delSp modSp add del mod">
        <pc:chgData name="Zuzana | Codan-Consulting" userId="5fa55ed6-cb2d-47b4-986c-5a05d6315df5" providerId="ADAL" clId="{416613B2-0AF7-4D06-A194-96D218F1FF66}" dt="2020-12-16T10:22:00.781" v="16" actId="1076"/>
        <pc:sldMkLst>
          <pc:docMk/>
          <pc:sldMk cId="27266553" sldId="262"/>
        </pc:sldMkLst>
        <pc:picChg chg="add mod">
          <ac:chgData name="Zuzana | Codan-Consulting" userId="5fa55ed6-cb2d-47b4-986c-5a05d6315df5" providerId="ADAL" clId="{416613B2-0AF7-4D06-A194-96D218F1FF66}" dt="2020-12-16T10:22:00.781" v="16" actId="1076"/>
          <ac:picMkLst>
            <pc:docMk/>
            <pc:sldMk cId="27266553" sldId="262"/>
            <ac:picMk id="5" creationId="{5A310E71-18B2-4B90-9524-00945788B86B}"/>
          </ac:picMkLst>
        </pc:picChg>
        <pc:picChg chg="del mod">
          <ac:chgData name="Zuzana | Codan-Consulting" userId="5fa55ed6-cb2d-47b4-986c-5a05d6315df5" providerId="ADAL" clId="{416613B2-0AF7-4D06-A194-96D218F1FF66}" dt="2020-12-16T10:19:43.745" v="5" actId="478"/>
          <ac:picMkLst>
            <pc:docMk/>
            <pc:sldMk cId="27266553" sldId="262"/>
            <ac:picMk id="6" creationId="{00000000-0000-0000-0000-000000000000}"/>
          </ac:picMkLst>
        </pc:picChg>
      </pc:sldChg>
      <pc:sldChg chg="addSp delSp modSp mod">
        <pc:chgData name="Zuzana | Codan-Consulting" userId="5fa55ed6-cb2d-47b4-986c-5a05d6315df5" providerId="ADAL" clId="{416613B2-0AF7-4D06-A194-96D218F1FF66}" dt="2020-12-16T10:21:52.498" v="12" actId="962"/>
        <pc:sldMkLst>
          <pc:docMk/>
          <pc:sldMk cId="3443863403" sldId="263"/>
        </pc:sldMkLst>
        <pc:spChg chg="mod">
          <ac:chgData name="Zuzana | Codan-Consulting" userId="5fa55ed6-cb2d-47b4-986c-5a05d6315df5" providerId="ADAL" clId="{416613B2-0AF7-4D06-A194-96D218F1FF66}" dt="2020-12-16T10:21:52.498" v="12" actId="962"/>
          <ac:spMkLst>
            <pc:docMk/>
            <pc:sldMk cId="3443863403" sldId="263"/>
            <ac:spMk id="6" creationId="{00000000-0000-0000-0000-000000000000}"/>
          </ac:spMkLst>
        </pc:spChg>
        <pc:picChg chg="add mod">
          <ac:chgData name="Zuzana | Codan-Consulting" userId="5fa55ed6-cb2d-47b4-986c-5a05d6315df5" providerId="ADAL" clId="{416613B2-0AF7-4D06-A194-96D218F1FF66}" dt="2020-12-16T10:21:52.494" v="11" actId="27614"/>
          <ac:picMkLst>
            <pc:docMk/>
            <pc:sldMk cId="3443863403" sldId="263"/>
            <ac:picMk id="4" creationId="{6413D928-3B7C-4913-BA57-2BF9E0B843B2}"/>
          </ac:picMkLst>
        </pc:picChg>
        <pc:picChg chg="del">
          <ac:chgData name="Zuzana | Codan-Consulting" userId="5fa55ed6-cb2d-47b4-986c-5a05d6315df5" providerId="ADAL" clId="{416613B2-0AF7-4D06-A194-96D218F1FF66}" dt="2020-12-16T10:18:54.695" v="0" actId="478"/>
          <ac:picMkLst>
            <pc:docMk/>
            <pc:sldMk cId="3443863403" sldId="263"/>
            <ac:picMk id="10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450E649-7841-4084-8974-5F95669967FF}" type="datetime1">
              <a:rPr lang="en-US"/>
              <a:pPr>
                <a:defRPr/>
              </a:pPr>
              <a:t>12/16/2020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DADBD10-4395-4133-8C64-DBD6BDC56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79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12/16/2020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3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12/16/2020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12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12/16/2020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72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0"/>
            <a:ext cx="6781800" cy="1085850"/>
          </a:xfrm>
        </p:spPr>
        <p:txBody>
          <a:bodyPr/>
          <a:lstStyle>
            <a:lvl1pPr>
              <a:defRPr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12/16/2020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45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12/16/2020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3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12/16/2020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88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12/16/2020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90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12/16/2020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2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12/16/2020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89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12/16/2020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26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12/16/2020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52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7883" y="21524"/>
            <a:ext cx="4648200" cy="1085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12/16/2020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958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0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336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" y="2266950"/>
            <a:ext cx="8472697" cy="1866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19305C"/>
                </a:solidFill>
              </a:rPr>
              <a:t>Speaker</a:t>
            </a:r>
            <a:r>
              <a:rPr lang="cs-CZ" sz="1400" dirty="0">
                <a:solidFill>
                  <a:srgbClr val="19305C"/>
                </a:solidFill>
              </a:rPr>
              <a:t>‘s</a:t>
            </a:r>
            <a:r>
              <a:rPr lang="en-US" sz="1400" dirty="0">
                <a:solidFill>
                  <a:srgbClr val="19305C"/>
                </a:solidFill>
              </a:rPr>
              <a:t> </a:t>
            </a:r>
            <a:r>
              <a:rPr lang="cs-CZ" sz="1400" dirty="0">
                <a:solidFill>
                  <a:srgbClr val="19305C"/>
                </a:solidFill>
              </a:rPr>
              <a:t>n</a:t>
            </a:r>
            <a:r>
              <a:rPr lang="en-US" sz="1400" dirty="0" err="1">
                <a:solidFill>
                  <a:srgbClr val="19305C"/>
                </a:solidFill>
              </a:rPr>
              <a:t>ame</a:t>
            </a:r>
            <a:r>
              <a:rPr lang="en-US" sz="1400" dirty="0">
                <a:solidFill>
                  <a:srgbClr val="19305C"/>
                </a:solidFill>
              </a:rPr>
              <a:t>:</a:t>
            </a:r>
          </a:p>
          <a:p>
            <a:pPr marL="0" indent="0">
              <a:buNone/>
            </a:pPr>
            <a:endParaRPr lang="en-US" sz="14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19305C"/>
                </a:solidFill>
              </a:rPr>
              <a:t>I have no financial interests or relationships to disclose with regard to the subject matter of this presentation.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1459678"/>
            <a:ext cx="9144000" cy="41686"/>
          </a:xfrm>
          <a:prstGeom prst="rect">
            <a:avLst/>
          </a:prstGeom>
          <a:solidFill>
            <a:srgbClr val="19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657351"/>
            <a:ext cx="9143999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r>
              <a:rPr lang="cs-CZ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</a:t>
            </a:r>
            <a:r>
              <a:rPr lang="cs-CZ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Relationships</a:t>
            </a:r>
            <a:endParaRPr lang="en-US" sz="2400" dirty="0">
              <a:solidFill>
                <a:srgbClr val="193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 descr="Obsah obrázku text, obloha, podepsat&#10;&#10;Popis byl vytvořen automaticky">
            <a:extLst>
              <a:ext uri="{FF2B5EF4-FFF2-40B4-BE49-F238E27FC236}">
                <a16:creationId xmlns:a16="http://schemas.microsoft.com/office/drawing/2014/main" id="{CDE6676E-D829-4532-A36C-7FCC039243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0047"/>
            <a:ext cx="9144000" cy="1687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506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2190750"/>
            <a:ext cx="8472697" cy="1866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19305C"/>
                </a:solidFill>
              </a:rPr>
              <a:t>Speaker</a:t>
            </a:r>
            <a:r>
              <a:rPr lang="cs-CZ" sz="1400" dirty="0">
                <a:solidFill>
                  <a:srgbClr val="19305C"/>
                </a:solidFill>
              </a:rPr>
              <a:t>‘s</a:t>
            </a:r>
            <a:r>
              <a:rPr lang="en-US" sz="1400" dirty="0">
                <a:solidFill>
                  <a:srgbClr val="19305C"/>
                </a:solidFill>
              </a:rPr>
              <a:t> </a:t>
            </a:r>
            <a:r>
              <a:rPr lang="cs-CZ" sz="1400" dirty="0">
                <a:solidFill>
                  <a:srgbClr val="19305C"/>
                </a:solidFill>
              </a:rPr>
              <a:t>n</a:t>
            </a:r>
            <a:r>
              <a:rPr lang="en-US" sz="1400" dirty="0" err="1">
                <a:solidFill>
                  <a:srgbClr val="19305C"/>
                </a:solidFill>
              </a:rPr>
              <a:t>ame</a:t>
            </a:r>
            <a:r>
              <a:rPr lang="en-US" sz="1400" dirty="0">
                <a:solidFill>
                  <a:srgbClr val="19305C"/>
                </a:solidFill>
              </a:rPr>
              <a:t>:</a:t>
            </a:r>
          </a:p>
          <a:p>
            <a:pPr marL="0" indent="0">
              <a:buNone/>
            </a:pPr>
            <a:endParaRPr lang="en-US" sz="14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19305C"/>
                </a:solidFill>
              </a:rPr>
              <a:t>I have the following financial interest or relationship to disclose with regard to the subject matter of this presentation:</a:t>
            </a:r>
          </a:p>
          <a:p>
            <a:pPr marL="0" indent="0">
              <a:buNone/>
            </a:pPr>
            <a:endParaRPr lang="en-US" sz="14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19305C"/>
                </a:solidFill>
              </a:rPr>
              <a:t>Company Name: 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19305C"/>
                </a:solidFill>
              </a:rPr>
              <a:t>Type of Relationship: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1459678"/>
            <a:ext cx="9144000" cy="41686"/>
          </a:xfrm>
          <a:prstGeom prst="rect">
            <a:avLst/>
          </a:prstGeom>
          <a:solidFill>
            <a:srgbClr val="19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657351"/>
            <a:ext cx="9143999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r>
              <a:rPr lang="cs-CZ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</a:t>
            </a:r>
            <a:r>
              <a:rPr lang="cs-CZ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Relationships</a:t>
            </a:r>
            <a:endParaRPr lang="en-US" sz="2400" dirty="0">
              <a:solidFill>
                <a:srgbClr val="193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 descr="Obsah obrázku text, obloha, podepsat&#10;&#10;Popis byl vytvořen automaticky">
            <a:extLst>
              <a:ext uri="{FF2B5EF4-FFF2-40B4-BE49-F238E27FC236}">
                <a16:creationId xmlns:a16="http://schemas.microsoft.com/office/drawing/2014/main" id="{6413D928-3B7C-4913-BA57-2BF9E0B843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41" y="-30047"/>
            <a:ext cx="9144000" cy="1687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863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59678"/>
            <a:ext cx="9144000" cy="41686"/>
          </a:xfrm>
          <a:prstGeom prst="rect">
            <a:avLst/>
          </a:prstGeom>
          <a:solidFill>
            <a:srgbClr val="19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57351"/>
            <a:ext cx="9143999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r>
              <a:rPr lang="cs-CZ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</a:t>
            </a:r>
            <a:r>
              <a:rPr lang="cs-CZ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Relationships</a:t>
            </a:r>
            <a:endParaRPr lang="en-US" sz="2400" dirty="0">
              <a:solidFill>
                <a:srgbClr val="193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76200" y="2190750"/>
            <a:ext cx="8472697" cy="2362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>
                <a:solidFill>
                  <a:srgbClr val="19305C"/>
                </a:solidFill>
              </a:rPr>
              <a:t>Speaker</a:t>
            </a:r>
            <a:r>
              <a:rPr lang="cs-CZ" sz="1400" dirty="0">
                <a:solidFill>
                  <a:srgbClr val="19305C"/>
                </a:solidFill>
              </a:rPr>
              <a:t>‘s</a:t>
            </a:r>
            <a:r>
              <a:rPr lang="en-US" sz="1400" dirty="0">
                <a:solidFill>
                  <a:srgbClr val="19305C"/>
                </a:solidFill>
              </a:rPr>
              <a:t> </a:t>
            </a:r>
            <a:r>
              <a:rPr lang="cs-CZ" sz="1400" dirty="0">
                <a:solidFill>
                  <a:srgbClr val="19305C"/>
                </a:solidFill>
              </a:rPr>
              <a:t>n</a:t>
            </a:r>
            <a:r>
              <a:rPr lang="en-US" sz="1400" dirty="0" err="1">
                <a:solidFill>
                  <a:srgbClr val="19305C"/>
                </a:solidFill>
              </a:rPr>
              <a:t>ame</a:t>
            </a:r>
            <a:r>
              <a:rPr lang="en-US" sz="1400" dirty="0">
                <a:solidFill>
                  <a:srgbClr val="19305C"/>
                </a:solidFill>
              </a:rPr>
              <a:t>:</a:t>
            </a:r>
          </a:p>
          <a:p>
            <a:pPr marL="0" indent="0">
              <a:buNone/>
            </a:pPr>
            <a:endParaRPr lang="en-US" sz="14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19305C"/>
                </a:solidFill>
              </a:rPr>
              <a:t>I have the following financial interest or relationship(s) to disclose with regard to the subject matter of this presentation: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19305C"/>
                </a:solidFill>
              </a:rPr>
              <a:t>Grant/research support: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19305C"/>
                </a:solidFill>
              </a:rPr>
              <a:t>Consultant: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19305C"/>
                </a:solidFill>
              </a:rPr>
              <a:t>Speakers Bureau: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19305C"/>
                </a:solidFill>
              </a:rPr>
              <a:t>Employment: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19305C"/>
                </a:solidFill>
              </a:rPr>
              <a:t>Other:</a:t>
            </a:r>
          </a:p>
        </p:txBody>
      </p:sp>
      <p:pic>
        <p:nvPicPr>
          <p:cNvPr id="5" name="Obrázek 4" descr="Obsah obrázku text, obloha, podepsat&#10;&#10;Popis byl vytvořen automaticky">
            <a:extLst>
              <a:ext uri="{FF2B5EF4-FFF2-40B4-BE49-F238E27FC236}">
                <a16:creationId xmlns:a16="http://schemas.microsoft.com/office/drawing/2014/main" id="{5A310E71-18B2-4B90-9524-00945788B8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44000" cy="1687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655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2014 Style">
      <a:dk1>
        <a:srgbClr val="00B050"/>
      </a:dk1>
      <a:lt1>
        <a:srgbClr val="FFFFFF"/>
      </a:lt1>
      <a:dk2>
        <a:srgbClr val="FFFFFF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50000">
              <a:schemeClr val="bg1"/>
            </a:gs>
            <a:gs pos="100000">
              <a:srgbClr val="C00000"/>
            </a:gs>
            <a:gs pos="0">
              <a:schemeClr val="tx1">
                <a:lumMod val="50000"/>
              </a:schemeClr>
            </a:gs>
          </a:gsLst>
          <a:path path="circle">
            <a:fillToRect r="100000" b="100000"/>
          </a:path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Multi12</Template>
  <TotalTime>378</TotalTime>
  <Words>119</Words>
  <Application>Microsoft Office PowerPoint</Application>
  <PresentationFormat>Předvádění na obrazovce (16:9)</PresentationFormat>
  <Paragraphs>20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Arial</vt:lpstr>
      <vt:lpstr>Calibri</vt:lpstr>
      <vt:lpstr>1_Office Theme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Declaration of Relevant  Financial Interests or Relationships</dc:title>
  <dc:creator>Sally S. Moran</dc:creator>
  <cp:lastModifiedBy>Zuzana | Codan-Consulting</cp:lastModifiedBy>
  <cp:revision>29</cp:revision>
  <dcterms:created xsi:type="dcterms:W3CDTF">2012-04-13T14:33:19Z</dcterms:created>
  <dcterms:modified xsi:type="dcterms:W3CDTF">2020-12-16T10:22:09Z</dcterms:modified>
</cp:coreProperties>
</file>