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63" r:id="rId3"/>
    <p:sldId id="262" r:id="rId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6613B2-0AF7-4D06-A194-96D218F1FF66}" v="3" dt="2020-12-16T10:21:58.4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9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| Codan-Consulting" userId="5fa55ed6-cb2d-47b4-986c-5a05d6315df5" providerId="ADAL" clId="{416613B2-0AF7-4D06-A194-96D218F1FF66}"/>
    <pc:docChg chg="undo custSel addSld delSld modSld">
      <pc:chgData name="Zuzana | Codan-Consulting" userId="5fa55ed6-cb2d-47b4-986c-5a05d6315df5" providerId="ADAL" clId="{416613B2-0AF7-4D06-A194-96D218F1FF66}" dt="2020-12-16T10:22:00.781" v="16" actId="1076"/>
      <pc:docMkLst>
        <pc:docMk/>
      </pc:docMkLst>
      <pc:sldChg chg="addSp delSp modSp mod">
        <pc:chgData name="Zuzana | Codan-Consulting" userId="5fa55ed6-cb2d-47b4-986c-5a05d6315df5" providerId="ADAL" clId="{416613B2-0AF7-4D06-A194-96D218F1FF66}" dt="2020-12-16T10:21:45.643" v="8" actId="27614"/>
        <pc:sldMkLst>
          <pc:docMk/>
          <pc:sldMk cId="1103506591" sldId="257"/>
        </pc:sldMkLst>
        <pc:picChg chg="del">
          <ac:chgData name="Zuzana | Codan-Consulting" userId="5fa55ed6-cb2d-47b4-986c-5a05d6315df5" providerId="ADAL" clId="{416613B2-0AF7-4D06-A194-96D218F1FF66}" dt="2020-12-16T10:18:56.669" v="1" actId="478"/>
          <ac:picMkLst>
            <pc:docMk/>
            <pc:sldMk cId="1103506591" sldId="257"/>
            <ac:picMk id="3" creationId="{00000000-0000-0000-0000-000000000000}"/>
          </ac:picMkLst>
        </pc:picChg>
        <pc:picChg chg="add mod">
          <ac:chgData name="Zuzana | Codan-Consulting" userId="5fa55ed6-cb2d-47b4-986c-5a05d6315df5" providerId="ADAL" clId="{416613B2-0AF7-4D06-A194-96D218F1FF66}" dt="2020-12-16T10:21:45.643" v="8" actId="27614"/>
          <ac:picMkLst>
            <pc:docMk/>
            <pc:sldMk cId="1103506591" sldId="257"/>
            <ac:picMk id="5" creationId="{CDE6676E-D829-4532-A36C-7FCC0392434E}"/>
          </ac:picMkLst>
        </pc:picChg>
      </pc:sldChg>
      <pc:sldChg chg="addSp delSp modSp add del mod">
        <pc:chgData name="Zuzana | Codan-Consulting" userId="5fa55ed6-cb2d-47b4-986c-5a05d6315df5" providerId="ADAL" clId="{416613B2-0AF7-4D06-A194-96D218F1FF66}" dt="2020-12-16T10:22:00.781" v="16" actId="1076"/>
        <pc:sldMkLst>
          <pc:docMk/>
          <pc:sldMk cId="27266553" sldId="262"/>
        </pc:sldMkLst>
        <pc:picChg chg="add mod">
          <ac:chgData name="Zuzana | Codan-Consulting" userId="5fa55ed6-cb2d-47b4-986c-5a05d6315df5" providerId="ADAL" clId="{416613B2-0AF7-4D06-A194-96D218F1FF66}" dt="2020-12-16T10:22:00.781" v="16" actId="1076"/>
          <ac:picMkLst>
            <pc:docMk/>
            <pc:sldMk cId="27266553" sldId="262"/>
            <ac:picMk id="5" creationId="{5A310E71-18B2-4B90-9524-00945788B86B}"/>
          </ac:picMkLst>
        </pc:picChg>
        <pc:picChg chg="del mod">
          <ac:chgData name="Zuzana | Codan-Consulting" userId="5fa55ed6-cb2d-47b4-986c-5a05d6315df5" providerId="ADAL" clId="{416613B2-0AF7-4D06-A194-96D218F1FF66}" dt="2020-12-16T10:19:43.745" v="5" actId="478"/>
          <ac:picMkLst>
            <pc:docMk/>
            <pc:sldMk cId="27266553" sldId="262"/>
            <ac:picMk id="6" creationId="{00000000-0000-0000-0000-000000000000}"/>
          </ac:picMkLst>
        </pc:picChg>
      </pc:sldChg>
      <pc:sldChg chg="addSp delSp modSp mod">
        <pc:chgData name="Zuzana | Codan-Consulting" userId="5fa55ed6-cb2d-47b4-986c-5a05d6315df5" providerId="ADAL" clId="{416613B2-0AF7-4D06-A194-96D218F1FF66}" dt="2020-12-16T10:21:52.498" v="12" actId="962"/>
        <pc:sldMkLst>
          <pc:docMk/>
          <pc:sldMk cId="3443863403" sldId="263"/>
        </pc:sldMkLst>
        <pc:spChg chg="mod">
          <ac:chgData name="Zuzana | Codan-Consulting" userId="5fa55ed6-cb2d-47b4-986c-5a05d6315df5" providerId="ADAL" clId="{416613B2-0AF7-4D06-A194-96D218F1FF66}" dt="2020-12-16T10:21:52.498" v="12" actId="962"/>
          <ac:spMkLst>
            <pc:docMk/>
            <pc:sldMk cId="3443863403" sldId="263"/>
            <ac:spMk id="6" creationId="{00000000-0000-0000-0000-000000000000}"/>
          </ac:spMkLst>
        </pc:spChg>
        <pc:picChg chg="add mod">
          <ac:chgData name="Zuzana | Codan-Consulting" userId="5fa55ed6-cb2d-47b4-986c-5a05d6315df5" providerId="ADAL" clId="{416613B2-0AF7-4D06-A194-96D218F1FF66}" dt="2020-12-16T10:21:52.494" v="11" actId="27614"/>
          <ac:picMkLst>
            <pc:docMk/>
            <pc:sldMk cId="3443863403" sldId="263"/>
            <ac:picMk id="4" creationId="{6413D928-3B7C-4913-BA57-2BF9E0B843B2}"/>
          </ac:picMkLst>
        </pc:picChg>
        <pc:picChg chg="del">
          <ac:chgData name="Zuzana | Codan-Consulting" userId="5fa55ed6-cb2d-47b4-986c-5a05d6315df5" providerId="ADAL" clId="{416613B2-0AF7-4D06-A194-96D218F1FF66}" dt="2020-12-16T10:18:54.695" v="0" actId="478"/>
          <ac:picMkLst>
            <pc:docMk/>
            <pc:sldMk cId="3443863403" sldId="263"/>
            <ac:picMk id="1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12/16/2020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12/16/2020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12/16/2020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12/16/2020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12/16/2020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12/16/2020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12/16/2020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12/16/2020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12/16/2020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12/16/2020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12/16/2020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12/16/2020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2266950"/>
            <a:ext cx="8472697" cy="186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Speaker</a:t>
            </a:r>
            <a:r>
              <a:rPr lang="cs-CZ" sz="1400" dirty="0">
                <a:solidFill>
                  <a:srgbClr val="19305C"/>
                </a:solidFill>
              </a:rPr>
              <a:t>‘s</a:t>
            </a:r>
            <a:r>
              <a:rPr lang="en-US" sz="1400" dirty="0">
                <a:solidFill>
                  <a:srgbClr val="19305C"/>
                </a:solidFill>
              </a:rPr>
              <a:t> </a:t>
            </a:r>
            <a:r>
              <a:rPr lang="cs-CZ" sz="1400" dirty="0">
                <a:solidFill>
                  <a:srgbClr val="19305C"/>
                </a:solidFill>
              </a:rPr>
              <a:t>n</a:t>
            </a:r>
            <a:r>
              <a:rPr lang="en-US" sz="1400" dirty="0" err="1">
                <a:solidFill>
                  <a:srgbClr val="19305C"/>
                </a:solidFill>
              </a:rPr>
              <a:t>ame</a:t>
            </a:r>
            <a:r>
              <a:rPr lang="en-US" sz="14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I have no financial interests or relationships to disclose with regard to the subject matter of this presentation.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57351"/>
            <a:ext cx="914399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endParaRPr lang="en-US" sz="24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 descr="Obsah obrázku text, obloha, podepsat&#10;&#10;Popis byl vytvořen automaticky">
            <a:extLst>
              <a:ext uri="{FF2B5EF4-FFF2-40B4-BE49-F238E27FC236}">
                <a16:creationId xmlns:a16="http://schemas.microsoft.com/office/drawing/2014/main" id="{CDE6676E-D829-4532-A36C-7FCC03924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047"/>
            <a:ext cx="9144000" cy="168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2190750"/>
            <a:ext cx="8472697" cy="186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Speaker</a:t>
            </a:r>
            <a:r>
              <a:rPr lang="cs-CZ" sz="1400" dirty="0">
                <a:solidFill>
                  <a:srgbClr val="19305C"/>
                </a:solidFill>
              </a:rPr>
              <a:t>‘s</a:t>
            </a:r>
            <a:r>
              <a:rPr lang="en-US" sz="1400" dirty="0">
                <a:solidFill>
                  <a:srgbClr val="19305C"/>
                </a:solidFill>
              </a:rPr>
              <a:t> </a:t>
            </a:r>
            <a:r>
              <a:rPr lang="cs-CZ" sz="1400" dirty="0">
                <a:solidFill>
                  <a:srgbClr val="19305C"/>
                </a:solidFill>
              </a:rPr>
              <a:t>n</a:t>
            </a:r>
            <a:r>
              <a:rPr lang="en-US" sz="1400" dirty="0" err="1">
                <a:solidFill>
                  <a:srgbClr val="19305C"/>
                </a:solidFill>
              </a:rPr>
              <a:t>ame</a:t>
            </a:r>
            <a:r>
              <a:rPr lang="en-US" sz="14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I have the following financial interest or relationship to disclose with regard to the subject matter of this presentation:</a:t>
            </a:r>
          </a:p>
          <a:p>
            <a:pPr marL="0" indent="0">
              <a:buNone/>
            </a:pP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Company Name: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Type of Relationship: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57351"/>
            <a:ext cx="914399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endParaRPr lang="en-US" sz="24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Obsah obrázku text, obloha, podepsat&#10;&#10;Popis byl vytvořen automaticky">
            <a:extLst>
              <a:ext uri="{FF2B5EF4-FFF2-40B4-BE49-F238E27FC236}">
                <a16:creationId xmlns:a16="http://schemas.microsoft.com/office/drawing/2014/main" id="{6413D928-3B7C-4913-BA57-2BF9E0B84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1" y="-30047"/>
            <a:ext cx="9144000" cy="168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86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57351"/>
            <a:ext cx="914399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endParaRPr lang="en-US" sz="24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76200" y="2190750"/>
            <a:ext cx="8472697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Speaker</a:t>
            </a:r>
            <a:r>
              <a:rPr lang="cs-CZ" sz="1400" dirty="0">
                <a:solidFill>
                  <a:srgbClr val="19305C"/>
                </a:solidFill>
              </a:rPr>
              <a:t>‘s</a:t>
            </a:r>
            <a:r>
              <a:rPr lang="en-US" sz="1400" dirty="0">
                <a:solidFill>
                  <a:srgbClr val="19305C"/>
                </a:solidFill>
              </a:rPr>
              <a:t> </a:t>
            </a:r>
            <a:r>
              <a:rPr lang="cs-CZ" sz="1400" dirty="0">
                <a:solidFill>
                  <a:srgbClr val="19305C"/>
                </a:solidFill>
              </a:rPr>
              <a:t>n</a:t>
            </a:r>
            <a:r>
              <a:rPr lang="en-US" sz="1400" dirty="0" err="1">
                <a:solidFill>
                  <a:srgbClr val="19305C"/>
                </a:solidFill>
              </a:rPr>
              <a:t>ame</a:t>
            </a:r>
            <a:r>
              <a:rPr lang="en-US" sz="14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I have the following financial interest or relationship(s) to disclose with regard to the subject matter of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Grant/research 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Consultant: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Speakers Bureau: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Employment: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Other:</a:t>
            </a:r>
          </a:p>
        </p:txBody>
      </p:sp>
      <p:pic>
        <p:nvPicPr>
          <p:cNvPr id="5" name="Obrázek 4" descr="Obsah obrázku text, obloha, podepsat&#10;&#10;Popis byl vytvořen automaticky">
            <a:extLst>
              <a:ext uri="{FF2B5EF4-FFF2-40B4-BE49-F238E27FC236}">
                <a16:creationId xmlns:a16="http://schemas.microsoft.com/office/drawing/2014/main" id="{5A310E71-18B2-4B90-9524-00945788B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0" cy="168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5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378</TotalTime>
  <Words>119</Words>
  <Application>Microsoft Office PowerPoint</Application>
  <PresentationFormat>Předvádění na obrazovce (16:9)</PresentationFormat>
  <Paragraphs>20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 Financial Interests or Relationships</dc:title>
  <dc:creator>Sally S. Moran</dc:creator>
  <cp:lastModifiedBy>Zuzana | Codan-Consulting</cp:lastModifiedBy>
  <cp:revision>29</cp:revision>
  <dcterms:created xsi:type="dcterms:W3CDTF">2012-04-13T14:33:19Z</dcterms:created>
  <dcterms:modified xsi:type="dcterms:W3CDTF">2020-12-16T10:22:09Z</dcterms:modified>
</cp:coreProperties>
</file>